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8" r:id="rId10"/>
    <p:sldId id="99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427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and they go to work together.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it’s 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95206" y="1042858"/>
            <a:ext cx="5832648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What does your father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B. Do they work in the same hospital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C. You’re so cute.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What does your mother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Who’s that man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F. Is this your brother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702" y="2348880"/>
            <a:ext cx="60315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由</a:t>
            </a:r>
            <a:r>
              <a:rPr lang="zh-CN" altLang="zh-CN" dirty="0">
                <a:cs typeface="Times New Roman" panose="02020603050405020304" pitchFamily="18" charset="0"/>
              </a:rPr>
              <a:t>下文答语推测，上文应问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cs typeface="Times New Roman" panose="02020603050405020304" pitchFamily="18" charset="0"/>
              </a:rPr>
              <a:t>是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cs typeface="Times New Roman" panose="02020603050405020304" pitchFamily="18" charset="0"/>
              </a:rPr>
              <a:t>的弟弟吗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 smtClean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320678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由</a:t>
            </a:r>
            <a:r>
              <a:rPr lang="zh-CN" altLang="zh-CN" dirty="0">
                <a:cs typeface="Times New Roman" panose="02020603050405020304" pitchFamily="18" charset="0"/>
              </a:rPr>
              <a:t>上文答语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不，那是我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可推测，</a:t>
            </a:r>
            <a:endParaRPr lang="en-US" altLang="zh-CN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下文应对他提出表扬，故选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22084" y="177281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0076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2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询问他人职业的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这个女人是做什么的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他们是做什么的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73.jpg" descr="id:21474963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10453" y="2060848"/>
            <a:ext cx="3565153" cy="1435196"/>
          </a:xfrm>
          <a:prstGeom prst="rect">
            <a:avLst/>
          </a:prstGeom>
        </p:spPr>
      </p:pic>
      <p:pic>
        <p:nvPicPr>
          <p:cNvPr id="4" name="25情境导入.eps" descr="id:21474963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452580"/>
            <a:ext cx="28162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10" y="3744183"/>
            <a:ext cx="11624944" cy="141300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74418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询问某人的职业的常用句型为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某人是做什么的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其答语为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职业名词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框架构建.eps" descr="id:21474963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7755" y="980728"/>
            <a:ext cx="2912110" cy="752475"/>
          </a:xfrm>
          <a:prstGeom prst="rect">
            <a:avLst/>
          </a:prstGeom>
        </p:spPr>
      </p:pic>
      <p:pic>
        <p:nvPicPr>
          <p:cNvPr id="4" name="JG10.eps" descr="id:21474963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7755" y="1734992"/>
            <a:ext cx="10276840" cy="20002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2400" y="1733203"/>
            <a:ext cx="1524000" cy="200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6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039376"/>
            <a:ext cx="11584144" cy="26776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93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询问他人职业的句型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迈克是做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拓展.eps" descr="id:21474963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6171" y="1201976"/>
            <a:ext cx="839470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04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263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men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—They’re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do;cooks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does;cook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do;cookers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63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925" y="876510"/>
            <a:ext cx="280479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4725144"/>
            <a:ext cx="10945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cs typeface="Times New Roman" panose="02020603050405020304" pitchFamily="18" charset="0"/>
              </a:rPr>
              <a:t>these men</a:t>
            </a:r>
            <a:r>
              <a:rPr lang="zh-CN" altLang="zh-CN" dirty="0">
                <a:cs typeface="Times New Roman" panose="02020603050405020304" pitchFamily="18" charset="0"/>
              </a:rPr>
              <a:t>是复数，助动词用</a:t>
            </a:r>
            <a:r>
              <a:rPr lang="en-US" altLang="zh-CN" dirty="0">
                <a:cs typeface="Times New Roman" panose="02020603050405020304" pitchFamily="18" charset="0"/>
              </a:rPr>
              <a:t>do,</a:t>
            </a:r>
            <a:r>
              <a:rPr lang="zh-CN" altLang="zh-CN" dirty="0">
                <a:cs typeface="Times New Roman" panose="02020603050405020304" pitchFamily="18" charset="0"/>
              </a:rPr>
              <a:t>表达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厨师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用复数</a:t>
            </a:r>
            <a:r>
              <a:rPr lang="en-US" altLang="zh-CN" dirty="0">
                <a:cs typeface="Times New Roman" panose="02020603050405020304" pitchFamily="18" charset="0"/>
              </a:rPr>
              <a:t>cooks,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6952" y="23488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that woman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She’s nurse.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She’s a nurse.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helps sick people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your job, 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 teach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teach students.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I’m a teacher.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38945"/>
            <a:ext cx="102971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cs typeface="Times New Roman" panose="02020603050405020304" pitchFamily="18" charset="0"/>
              </a:rPr>
              <a:t>“What’s that woman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询问那个女人的职业，故选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571467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cs typeface="Times New Roman" panose="02020603050405020304" pitchFamily="18" charset="0"/>
              </a:rPr>
              <a:t>“What’s your job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询问对方的职业，故选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2849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your mother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 job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146503"/>
            <a:ext cx="1552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 </a:t>
            </a:r>
            <a:r>
              <a:rPr lang="en-US" altLang="zh-CN" dirty="0" smtClean="0"/>
              <a:t>  is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09316" y="3429000"/>
            <a:ext cx="1693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 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22284" y="3429000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2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67214" y="1438617"/>
            <a:ext cx="5832648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What does your father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B. Do they work in the same hospital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C. You’re so cute.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What does your mother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Who’s that man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F. Is this your brother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204" y="2116013"/>
            <a:ext cx="56629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family photo.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my father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205" y="4023940"/>
            <a:ext cx="56629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由下文答语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他是我的爸爸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可知，上文应问他是谁，故选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94806" y="29076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67214" y="1438617"/>
            <a:ext cx="5832648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What does your father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B. Do they work in the same hospital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C. You’re so cute.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What does your mother do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Who’s that man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F. Is this your brother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204" y="1124744"/>
            <a:ext cx="56629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doctor. And my mother is a doctor too.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9815" y="2998391"/>
            <a:ext cx="56733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由下文答语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他是一名医生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可知，上文应是问他的职业，故选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1801" y="4488044"/>
            <a:ext cx="3922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Oh, really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 </a:t>
            </a:r>
            <a:r>
              <a:rPr lang="en-US" altLang="zh-CN" b="0" dirty="0">
                <a:solidFill>
                  <a:srgbClr val="F36B64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0204" y="4941168"/>
            <a:ext cx="11567650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由下文答语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他们一起去上班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</a:t>
            </a:r>
            <a:r>
              <a:rPr lang="zh-CN" altLang="zh-CN" dirty="0" smtClean="0">
                <a:cs typeface="Times New Roman" panose="02020603050405020304" pitchFamily="18" charset="0"/>
              </a:rPr>
              <a:t>，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上文</a:t>
            </a:r>
            <a:r>
              <a:rPr lang="zh-CN" altLang="zh-CN" dirty="0">
                <a:cs typeface="Times New Roman" panose="02020603050405020304" pitchFamily="18" charset="0"/>
              </a:rPr>
              <a:t>应询问他们是否在同一家医院，故选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22084" y="12687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02918" y="45091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493</Words>
  <Application>Microsoft Office PowerPoint</Application>
  <PresentationFormat>自定义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339</cp:revision>
  <dcterms:created xsi:type="dcterms:W3CDTF">2020-11-06T05:24:00Z</dcterms:created>
  <dcterms:modified xsi:type="dcterms:W3CDTF">2025-05-27T01:00:41Z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